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Generated with vga_pptify</dc:creator>
  <cp:lastModifiedBy>Generated with vga_pptify</cp:lastModifiedBy>
  <cp:revision/>
  <dcterms:created xsi:type="dcterms:W3CDTF">2024-04-05T13:51:04Z</dcterms:created>
  <dcterms:modified xsi:type="dcterms:W3CDTF">2024-04-05T13:51:04Z</dcterms:modified>
</cp:coreProperties>
</file>